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87" d="100"/>
          <a:sy n="87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11/15/15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62400"/>
            <a:ext cx="40386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5400"/>
            <a:ext cx="3048000" cy="3786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0"/>
            <a:ext cx="2519083" cy="3778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19569"/>
            <a:ext cx="4407647" cy="2938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2667000"/>
            <a:ext cx="6985000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</Words>
  <Application>Microsoft Macintosh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Classic Photo Album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2015-11-15T23:03:38Z</dcterms:modified>
</cp:coreProperties>
</file>